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0505"/>
    <a:srgbClr val="6F0B01"/>
    <a:srgbClr val="700015"/>
    <a:srgbClr val="F6002F"/>
    <a:srgbClr val="6B2317"/>
    <a:srgbClr val="671A30"/>
    <a:srgbClr val="6A3520"/>
    <a:srgbClr val="712C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7" autoAdjust="0"/>
  </p:normalViewPr>
  <p:slideViewPr>
    <p:cSldViewPr>
      <p:cViewPr varScale="1">
        <p:scale>
          <a:sx n="77" d="100"/>
          <a:sy n="77" d="100"/>
        </p:scale>
        <p:origin x="-84" y="-18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pl-PL"/>
              <a:t>www.pwsz.nysa.pl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9AFE8C-B09B-4BA7-83A1-AA098559A7D6}" type="datetimeFigureOut">
              <a:rPr lang="pl-PL"/>
              <a:pPr>
                <a:defRPr/>
              </a:pPr>
              <a:t>2011-12-15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3D090FF-26F1-4931-B768-9B167022AD6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pl-PL"/>
              <a:t>www.pwsz.nysa.pl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F9C9132-CE30-4003-A895-243A0549AF37}" type="datetimeFigureOut">
              <a:rPr lang="pl-PL"/>
              <a:pPr>
                <a:defRPr/>
              </a:pPr>
              <a:t>2011-12-15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522874D-5261-425B-8B6F-6E99898053A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92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DC7A65-47FD-40B4-B5C8-D12CD1E2190D}" type="slidenum">
              <a:rPr lang="pl-PL" smtClean="0"/>
              <a:pPr/>
              <a:t>2</a:t>
            </a:fld>
            <a:endParaRPr lang="pl-PL" smtClean="0"/>
          </a:p>
        </p:txBody>
      </p:sp>
      <p:sp>
        <p:nvSpPr>
          <p:cNvPr id="9221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9222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www.pwsz.nysa.pl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0" descr="logo pwsz biał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23825"/>
            <a:ext cx="2305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pl-PL"/>
              <a:t>www.pwsz.nysa.pl</a:t>
            </a:r>
            <a:endParaRPr lang="pl-PL" dirty="0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6F9D357-B415-49F6-9C4B-3B17F1D248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0" descr="logo pwsz biał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23825"/>
            <a:ext cx="2305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pl-PL"/>
              <a:t>www.pwsz.nysa.pl</a:t>
            </a:r>
            <a:endParaRPr lang="pl-PL" dirty="0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F8A9B32-51E2-4CEC-B23C-C651F31AC8B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2"/>
          </p:nvPr>
        </p:nvSpPr>
        <p:spPr>
          <a:xfrm>
            <a:off x="468313" y="1635125"/>
            <a:ext cx="8207375" cy="2952750"/>
          </a:xfrm>
        </p:spPr>
        <p:txBody>
          <a:bodyPr/>
          <a:lstStyle>
            <a:lvl1pPr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stopki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l-PL"/>
              <a:t>www.pwsz.nysa.pl</a:t>
            </a:r>
          </a:p>
        </p:txBody>
      </p:sp>
      <p:sp>
        <p:nvSpPr>
          <p:cNvPr id="5" name="Symbol zastępczy numeru slajd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E02050-A321-41D1-AB48-9C0A9B93963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B0505"/>
            </a:gs>
            <a:gs pos="50000">
              <a:srgbClr val="5B0505"/>
            </a:gs>
            <a:gs pos="100000">
              <a:srgbClr val="6F0B0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4763"/>
            <a:ext cx="9163050" cy="7810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4763"/>
            <a:ext cx="4762500" cy="4778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450975"/>
            <a:ext cx="82296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grpSp>
        <p:nvGrpSpPr>
          <p:cNvPr id="1030" name="Grupa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4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5651500" y="4732338"/>
            <a:ext cx="3352800" cy="274637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pl-PL"/>
              <a:t>www.pwsz.nysa.pl</a:t>
            </a:r>
          </a:p>
        </p:txBody>
      </p:sp>
      <p:sp>
        <p:nvSpPr>
          <p:cNvPr id="15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107950" y="4732338"/>
            <a:ext cx="762000" cy="274637"/>
          </a:xfrm>
          <a:prstGeom prst="rect">
            <a:avLst/>
          </a:prstGeom>
        </p:spPr>
        <p:txBody>
          <a:bodyPr/>
          <a:lstStyle>
            <a:lvl1pPr algn="l">
              <a:defRPr sz="1200">
                <a:latin typeface="Cambria" pitchFamily="18" charset="0"/>
              </a:defRPr>
            </a:lvl1pPr>
          </a:lstStyle>
          <a:p>
            <a:pPr>
              <a:defRPr/>
            </a:pPr>
            <a:fld id="{79042734-887F-4076-AF76-A1757016222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A020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067694"/>
            <a:ext cx="7851648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mtClean="0"/>
              <a:t>Tytuł prezentacji</a:t>
            </a:r>
            <a:endParaRPr lang="pl-PL" dirty="0"/>
          </a:p>
        </p:txBody>
      </p:sp>
      <p:sp>
        <p:nvSpPr>
          <p:cNvPr id="5123" name="Podtytuł 2"/>
          <p:cNvSpPr>
            <a:spLocks noGrp="1"/>
          </p:cNvSpPr>
          <p:nvPr>
            <p:ph type="subTitle" idx="1"/>
          </p:nvPr>
        </p:nvSpPr>
        <p:spPr>
          <a:xfrm>
            <a:off x="684213" y="3435350"/>
            <a:ext cx="7853362" cy="1314450"/>
          </a:xfrm>
        </p:spPr>
        <p:txBody>
          <a:bodyPr/>
          <a:lstStyle/>
          <a:p>
            <a:pPr marR="0" eaLnBrk="1" hangingPunct="1"/>
            <a:r>
              <a:rPr lang="pl-PL" smtClean="0"/>
              <a:t>Podtytuł prezentacji</a:t>
            </a:r>
          </a:p>
        </p:txBody>
      </p:sp>
      <p:pic>
        <p:nvPicPr>
          <p:cNvPr id="5124" name="Obraz 3" descr="logo pwsz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700088"/>
            <a:ext cx="6983412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Przykładowy nagłówek</a:t>
            </a:r>
          </a:p>
        </p:txBody>
      </p:sp>
      <p:sp>
        <p:nvSpPr>
          <p:cNvPr id="6147" name="Symbol zastępczy stopki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www.pwsz.nysa.pl</a:t>
            </a:r>
          </a:p>
        </p:txBody>
      </p:sp>
      <p:sp>
        <p:nvSpPr>
          <p:cNvPr id="6148" name="Symbol zastępczy numeru slajdu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AA5900C-BEA4-417F-A630-FD351C2C29E5}" type="slidenum">
              <a:rPr lang="pl-PL" smtClean="0"/>
              <a:pPr/>
              <a:t>2</a:t>
            </a:fld>
            <a:endParaRPr lang="pl-PL" smtClean="0"/>
          </a:p>
        </p:txBody>
      </p:sp>
      <p:sp>
        <p:nvSpPr>
          <p:cNvPr id="6149" name="Symbol zastępczy zawartości 11"/>
          <p:cNvSpPr>
            <a:spLocks noGrp="1"/>
          </p:cNvSpPr>
          <p:nvPr>
            <p:ph idx="1"/>
          </p:nvPr>
        </p:nvSpPr>
        <p:spPr>
          <a:xfrm>
            <a:off x="468313" y="1419225"/>
            <a:ext cx="8229600" cy="3292475"/>
          </a:xfrm>
        </p:spPr>
        <p:txBody>
          <a:bodyPr/>
          <a:lstStyle/>
          <a:p>
            <a:pPr>
              <a:buFont typeface="Arial" charset="0"/>
              <a:buChar char="•"/>
            </a:pPr>
            <a:endParaRPr lang="pl-PL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7171" name="Symbol zastępczy zawartości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pl-PL" dirty="0" smtClean="0"/>
          </a:p>
        </p:txBody>
      </p:sp>
      <p:sp>
        <p:nvSpPr>
          <p:cNvPr id="7172" name="Symbol zastępczy stopki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www.pwsz.nysa.pl</a:t>
            </a:r>
          </a:p>
        </p:txBody>
      </p:sp>
      <p:sp>
        <p:nvSpPr>
          <p:cNvPr id="7173" name="Symbol zastępczy numeru slajdu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D295C49-7C87-49BA-A152-C06B8F17CCF3}" type="slidenum">
              <a:rPr lang="pl-PL" smtClean="0"/>
              <a:pPr/>
              <a:t>3</a:t>
            </a:fld>
            <a:endParaRPr lang="pl-PL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Niestandardowy 25">
      <a:dk1>
        <a:srgbClr val="620209"/>
      </a:dk1>
      <a:lt1>
        <a:srgbClr val="FFFFFF"/>
      </a:lt1>
      <a:dk2>
        <a:srgbClr val="70060E"/>
      </a:dk2>
      <a:lt2>
        <a:srgbClr val="CACACA"/>
      </a:lt2>
      <a:accent1>
        <a:srgbClr val="FFA365"/>
      </a:accent1>
      <a:accent2>
        <a:srgbClr val="7F7F7F"/>
      </a:accent2>
      <a:accent3>
        <a:srgbClr val="FFFFFF"/>
      </a:accent3>
      <a:accent4>
        <a:srgbClr val="8A020C"/>
      </a:accent4>
      <a:accent5>
        <a:srgbClr val="70060E"/>
      </a:accent5>
      <a:accent6>
        <a:srgbClr val="CC3300"/>
      </a:accent6>
      <a:hlink>
        <a:srgbClr val="00C8C3"/>
      </a:hlink>
      <a:folHlink>
        <a:srgbClr val="A116E0"/>
      </a:folHlink>
    </a:clrScheme>
    <a:fontScheme name="Pakiet Office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3016</TotalTime>
  <Words>12</Words>
  <Application>Microsoft Office PowerPoint</Application>
  <PresentationFormat>Pokaz na ekranie (16:9)</PresentationFormat>
  <Paragraphs>9</Paragraphs>
  <Slides>3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Przepływ</vt:lpstr>
      <vt:lpstr>Tytuł prezentacji</vt:lpstr>
      <vt:lpstr>Przykładowy nagłówek</vt:lpstr>
      <vt:lpstr>Slajd 3</vt:lpstr>
    </vt:vector>
  </TitlesOfParts>
  <Company>PWSZ w Nysie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Biuro Promocji</dc:creator>
  <cp:lastModifiedBy>Biuro Promocji</cp:lastModifiedBy>
  <cp:revision>169</cp:revision>
  <dcterms:created xsi:type="dcterms:W3CDTF">2011-11-07T10:30:55Z</dcterms:created>
  <dcterms:modified xsi:type="dcterms:W3CDTF">2011-12-15T08:11:15Z</dcterms:modified>
</cp:coreProperties>
</file>